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12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35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03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85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11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05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6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6/13/26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4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7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2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33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6/13/26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3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1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7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5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3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1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3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1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  <p:sldLayoutId id="2147483828" r:id="rId19"/>
    <p:sldLayoutId id="2147483829" r:id="rId20"/>
    <p:sldLayoutId id="2147483830" r:id="rId2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7D75D3FC-747E-1C47-9FB6-DD3014EBB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943428"/>
            <a:ext cx="4274634" cy="4274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6EE4E3-3215-424A-B21D-0E26139B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5621" y="1911851"/>
            <a:ext cx="7687135" cy="2331808"/>
          </a:xfrm>
        </p:spPr>
        <p:txBody>
          <a:bodyPr>
            <a:normAutofit/>
          </a:bodyPr>
          <a:lstStyle/>
          <a:p>
            <a:r>
              <a:rPr lang="en-US" dirty="0"/>
              <a:t>Music, Entertainment and art Markets join Cryptocurrency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FF36B-50D8-4B44-9386-35964BD93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4755" y="4288676"/>
            <a:ext cx="8827245" cy="1161716"/>
          </a:xfrm>
        </p:spPr>
        <p:txBody>
          <a:bodyPr>
            <a:normAutofit/>
          </a:bodyPr>
          <a:lstStyle/>
          <a:p>
            <a:r>
              <a:rPr lang="en-US" dirty="0"/>
              <a:t>The rewards of music and art industry infusion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C631B64-9C29-15FD-0CD7-ED1D025104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9337" y="3584110"/>
            <a:ext cx="2895959" cy="289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2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DEF4-B36C-8746-92B9-72E50818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enhancement through strategy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7EB18-7A5F-6B48-8BAD-24D87B9BE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397313" cy="34163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By annual rolling agreements; the music industry injects portions of its residual revenue from music publishing/streaming and sales into the </a:t>
            </a:r>
            <a:r>
              <a:rPr lang="en-US" sz="1700" dirty="0" err="1"/>
              <a:t>LUVINDUFF</a:t>
            </a:r>
            <a:r>
              <a:rPr lang="en-US" sz="1700" dirty="0"/>
              <a:t> CURRENCY project. 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The standard rate of a cryptocurrency trade/purchase is infused with music publishing/royalty/streaming and sales income; then traded by expert traders to strategically earn extra profits; while cryptocurrency investors still retain all of their cryptocurrency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The cryptocurrency profits and agreed projected share of music income is combined; maximizing the rewards for </a:t>
            </a:r>
            <a:r>
              <a:rPr lang="en-US" sz="1700" dirty="0" err="1"/>
              <a:t>LUVINDUFF</a:t>
            </a:r>
            <a:r>
              <a:rPr lang="en-US" sz="1700" dirty="0"/>
              <a:t> CURRENCY traders.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C6EDFD-448A-CD4A-8F3B-9DE5F963B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8027013" y="2775951"/>
            <a:ext cx="3067163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573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09A9-ACB0-F847-9B13-CC3536075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partnership for the world of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0D69C-3B04-1E47-B2D6-EFA95B697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Combining growth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B396DF2C-19F9-B94F-9656-F885EA26DEDF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2"/>
          <a:srcRect t="19229" b="19229"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1D682F-224E-8F4B-B059-216E019DC58B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music, entertainment and art industry propels the cryptocurrency industry, and vice versa for equal growth; maximizing both industries.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4D9AB-9BAC-0641-9A5A-27A2BF5B6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 financial future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7D67EE98-F067-A248-94CE-0FFF86103007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/>
          <a:srcRect t="29949" b="29949"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718A15-A46B-034B-883E-ED03A2A7093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music/entertainment industry defines residual income; therefore adding a currency trading method for the maturity of family funds.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C80D93-01EE-404F-A560-4F5D624AF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Securing profits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8671EFDF-BC90-AB4D-8081-582C20CC4239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4"/>
          <a:srcRect t="9765" b="9765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67B03-900D-EE49-B6D1-5A459C025C80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Our music, entertainment and art revenue integration serves also as a means of profit security within the volatile cryptocurrency market. Utilizing the revenue from music and other entertainment residuals and sales; will additionally anchor the profits earned from cryptocurrency trades.</a:t>
            </a:r>
          </a:p>
        </p:txBody>
      </p:sp>
    </p:spTree>
    <p:extLst>
      <p:ext uri="{BB962C8B-B14F-4D97-AF65-F5344CB8AC3E}">
        <p14:creationId xmlns:p14="http://schemas.microsoft.com/office/powerpoint/2010/main" val="4144968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D5A97-C137-B44B-83CA-2A2D2CCE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518054"/>
            <a:ext cx="6364240" cy="12785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chemeClr val="bg2">
                    <a:lumMod val="50000"/>
                  </a:schemeClr>
                </a:solidFill>
              </a:rPr>
              <a:t>The plan, the team and the vision.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52FD3-0FA3-8B4F-A33F-0EE6936C5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633" y="1796586"/>
            <a:ext cx="7191354" cy="4484808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buFont typeface="Wingdings 3" charset="2"/>
              <a:buChar char="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The leaders of in-Dure (which are also the leaders of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Luvinduff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Currency); have a rich history in the music industry; Working with labels such as universal records,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mca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records, Atlantic records,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insp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television network, word records and more. Accolades include; top 40 compositions, movie soundtrack work and more. </a:t>
            </a:r>
          </a:p>
          <a:p>
            <a:pPr>
              <a:buFont typeface="Wingdings 3" charset="2"/>
              <a:buChar char="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The in-Dure platform was built to launch the careers and products of aspiring and inspiring music artist, Actors, writers and visual artists. </a:t>
            </a:r>
          </a:p>
          <a:p>
            <a:pPr>
              <a:buFont typeface="Wingdings 3" charset="2"/>
              <a:buChar char="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LUVINDUFF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currency token was launched to serve as a platform token and payment method. The  token serves as a payment method for music, movie and art purchases on the in-dure platform.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075DF574-4E8E-F442-8086-E4C5B57D6C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7877732" y="10337"/>
            <a:ext cx="4314268" cy="431426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FB8F516-93F0-CE8C-7A8F-7ED7BE6D8E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538987" y="3883199"/>
            <a:ext cx="3439875" cy="343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77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308BD-16E1-5A45-B881-2EBACDD2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669094"/>
            <a:ext cx="8761413" cy="9643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Our companies and alliances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BD5E6-6387-3545-B385-C8D03A89C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0954" y="2603500"/>
            <a:ext cx="5211979" cy="3416300"/>
          </a:xfr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In-Dure platform and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Luvinduff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Currency is currently partnering with more than 200 music artists, companies and labels to maximize earnings for the cryptocurrency partnership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Based on our partnerships with other music companies and labels; the current projection of total quarterly music residuals and sales is approximately $3,500,000.00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Inserting the revenue from our cryptocurrency trading integration; the projection for total quarterly revenue is approximately $5,500,000.00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Duffstuff Records marketing team already has a social media marketing plan and platform to attract perhaps thousands of new music labels, music companies and fans worldwide.  The result is; the music industry and the cryptocurrency industry  massively increasing revenue for the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Luvinduff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trader.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6746202-E76F-D64D-A37D-8712554AFD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790397" y="2775951"/>
            <a:ext cx="3067163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8BB5399-285A-9F90-9538-E3B76B6012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07789" y="3223678"/>
            <a:ext cx="1329737" cy="132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8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DBDA0-063C-D041-957F-2378237A8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603" y="838200"/>
            <a:ext cx="8831816" cy="1949914"/>
          </a:xfrm>
        </p:spPr>
        <p:txBody>
          <a:bodyPr/>
          <a:lstStyle/>
          <a:p>
            <a:pPr algn="ctr"/>
            <a:r>
              <a:rPr lang="en-US" dirty="0"/>
              <a:t>Our integration strategy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3AA3A6-8980-D243-8747-B71F03C3D6AC}"/>
              </a:ext>
            </a:extLst>
          </p:cNvPr>
          <p:cNvSpPr/>
          <p:nvPr/>
        </p:nvSpPr>
        <p:spPr>
          <a:xfrm>
            <a:off x="1296987" y="386715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The cryptocurrency owner or trader performs a  currency trade or sale</a:t>
            </a:r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07A36F4C-BBEE-9F43-99C7-FE6ECD2FD6D9}"/>
              </a:ext>
            </a:extLst>
          </p:cNvPr>
          <p:cNvSpPr/>
          <p:nvPr/>
        </p:nvSpPr>
        <p:spPr>
          <a:xfrm>
            <a:off x="3482079" y="4608277"/>
            <a:ext cx="699628" cy="346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685FE87-4CCD-3B47-BB66-7F8883FC62F2}"/>
              </a:ext>
            </a:extLst>
          </p:cNvPr>
          <p:cNvSpPr/>
          <p:nvPr/>
        </p:nvSpPr>
        <p:spPr>
          <a:xfrm>
            <a:off x="4537999" y="3867149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The standard associated trade/purchase fee is placed in strategic trading operation</a:t>
            </a: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048E0048-B447-4B4B-9AAC-485CEB34A198}"/>
              </a:ext>
            </a:extLst>
          </p:cNvPr>
          <p:cNvSpPr/>
          <p:nvPr/>
        </p:nvSpPr>
        <p:spPr>
          <a:xfrm>
            <a:off x="6723091" y="4608277"/>
            <a:ext cx="699628" cy="346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7236480-45A8-CE44-840A-2FB6E974CA90}"/>
              </a:ext>
            </a:extLst>
          </p:cNvPr>
          <p:cNvSpPr/>
          <p:nvPr/>
        </p:nvSpPr>
        <p:spPr>
          <a:xfrm>
            <a:off x="7779011" y="3867149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 projected percentage of the monthly and quarterly music royalties and sales are injected into the daily trades </a:t>
            </a:r>
          </a:p>
        </p:txBody>
      </p:sp>
      <p:sp>
        <p:nvSpPr>
          <p:cNvPr id="73" name="Arrow: Bent-Up 72">
            <a:extLst>
              <a:ext uri="{FF2B5EF4-FFF2-40B4-BE49-F238E27FC236}">
                <a16:creationId xmlns:a16="http://schemas.microsoft.com/office/drawing/2014/main" id="{33189364-421A-434A-A1D8-AD7613C135CF}"/>
              </a:ext>
            </a:extLst>
          </p:cNvPr>
          <p:cNvSpPr/>
          <p:nvPr/>
        </p:nvSpPr>
        <p:spPr>
          <a:xfrm>
            <a:off x="10190849" y="3283306"/>
            <a:ext cx="1828800" cy="1573161"/>
          </a:xfrm>
          <a:prstGeom prst="bentUpArrow">
            <a:avLst>
              <a:gd name="adj1" fmla="val 25000"/>
              <a:gd name="adj2" fmla="val 25000"/>
              <a:gd name="adj3" fmla="val 33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 profits= 1 % of one purchase alone</a:t>
            </a:r>
          </a:p>
        </p:txBody>
      </p:sp>
      <p:sp>
        <p:nvSpPr>
          <p:cNvPr id="78" name="Callout: Down Arrow 77">
            <a:extLst>
              <a:ext uri="{FF2B5EF4-FFF2-40B4-BE49-F238E27FC236}">
                <a16:creationId xmlns:a16="http://schemas.microsoft.com/office/drawing/2014/main" id="{147906AF-D816-8740-897B-7B3402D2DC44}"/>
              </a:ext>
            </a:extLst>
          </p:cNvPr>
          <p:cNvSpPr/>
          <p:nvPr/>
        </p:nvSpPr>
        <p:spPr>
          <a:xfrm>
            <a:off x="10411531" y="5351659"/>
            <a:ext cx="1387436" cy="138743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9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With our music revenue integration; we only suffer a 0.01% weekly loss</a:t>
            </a:r>
          </a:p>
        </p:txBody>
      </p:sp>
    </p:spTree>
    <p:extLst>
      <p:ext uri="{BB962C8B-B14F-4D97-AF65-F5344CB8AC3E}">
        <p14:creationId xmlns:p14="http://schemas.microsoft.com/office/powerpoint/2010/main" val="358032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A611E-F846-4645-9DCF-4716F64E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Our plan for the platform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0DD5E-4DA1-8C43-BEB6-8359A48BB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dirty="0">
                <a:solidFill>
                  <a:srgbClr val="FFFFFF"/>
                </a:solidFill>
              </a:rPr>
              <a:t>Our plan is to utilize our growing network of music companies and labels; by combining the revenue of the entire network with the cryptocurrency investments; to enhance the portfolio of the individual or company</a:t>
            </a:r>
          </a:p>
          <a:p>
            <a:r>
              <a:rPr lang="en-US" dirty="0">
                <a:solidFill>
                  <a:srgbClr val="FFFFFF"/>
                </a:solidFill>
              </a:rPr>
              <a:t>By the END of 2026 our plan will enable the platform to have approximately 15,000,000 users; including: GENERAL USERS, music companies, labels and artists onboard for the Royalty/Residual/Streaming Share program.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F18F5CA7-F40D-2442-87D6-48E23A3E2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11" r="18808" b="-2"/>
          <a:stretch/>
        </p:blipFill>
        <p:spPr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6939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Droplet</vt:lpstr>
      <vt:lpstr>Music, Entertainment and art Markets join Cryptocurrency </vt:lpstr>
      <vt:lpstr>The enhancement through strategy </vt:lpstr>
      <vt:lpstr>A partnership for the world of finance</vt:lpstr>
      <vt:lpstr>The plan, the team and the vision.</vt:lpstr>
      <vt:lpstr>Our companies and alliances </vt:lpstr>
      <vt:lpstr>Our integration strategy</vt:lpstr>
      <vt:lpstr>Our plan for the platform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Markets join Cryptocurrency </dc:title>
  <dc:creator>DEREK DEGRATE</dc:creator>
  <cp:lastModifiedBy>DEREK DEGRATE</cp:lastModifiedBy>
  <cp:revision>9</cp:revision>
  <dcterms:created xsi:type="dcterms:W3CDTF">2020-10-02T01:37:16Z</dcterms:created>
  <dcterms:modified xsi:type="dcterms:W3CDTF">2026-06-13T13:32:34Z</dcterms:modified>
</cp:coreProperties>
</file>